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12/5/2018</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12/5/2018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Islam and Buddhism Comparison</a:t>
            </a:r>
          </a:p>
        </p:txBody>
      </p:sp>
      <p:sp>
        <p:nvSpPr>
          <p:cNvPr id="3" name="Subtitle 2"/>
          <p:cNvSpPr>
            <a:spLocks noGrp="1"/>
          </p:cNvSpPr>
          <p:nvPr>
            <p:ph type="subTitle" idx="1"/>
          </p:nvPr>
        </p:nvSpPr>
        <p:spPr>
          <a:xfrm>
            <a:off x="1507067" y="4050833"/>
            <a:ext cx="7766936" cy="2349967"/>
          </a:xfrm>
        </p:spPr>
        <p:txBody>
          <a:bodyPr>
            <a:normAutofit/>
          </a:bodyPr>
          <a:lstStyle/>
          <a:p>
            <a:r>
              <a:rPr lang="en-GB" dirty="0"/>
              <a:t>Student Name</a:t>
            </a:r>
            <a:r>
              <a:rPr lang="en-GB" dirty="0" smtClean="0"/>
              <a:t>:</a:t>
            </a:r>
          </a:p>
          <a:p>
            <a:r>
              <a:rPr lang="en-GB"/>
              <a:t>Institution </a:t>
            </a:r>
            <a:r>
              <a:rPr lang="en-GB"/>
              <a:t>Affiliation</a:t>
            </a:r>
            <a:r>
              <a:rPr lang="en-GB" smtClean="0"/>
              <a:t>:</a:t>
            </a:r>
            <a:endParaRPr lang="en-GB" dirty="0" smtClean="0"/>
          </a:p>
          <a:p>
            <a:r>
              <a:rPr lang="en-GB" dirty="0" smtClean="0"/>
              <a:t>Date:</a:t>
            </a:r>
          </a:p>
          <a:p>
            <a:r>
              <a:rPr lang="en-GB" dirty="0" smtClean="0"/>
              <a:t>Professor's name</a:t>
            </a:r>
          </a:p>
          <a:p>
            <a:r>
              <a:rPr lang="en-GB" dirty="0" smtClean="0"/>
              <a:t>Course Number and Section:</a:t>
            </a:r>
            <a:endParaRPr lang="en-GB" dirty="0"/>
          </a:p>
          <a:p>
            <a:endParaRPr lang="en-GB" dirty="0"/>
          </a:p>
        </p:txBody>
      </p:sp>
    </p:spTree>
    <p:extLst>
      <p:ext uri="{BB962C8B-B14F-4D97-AF65-F5344CB8AC3E}">
        <p14:creationId xmlns:p14="http://schemas.microsoft.com/office/powerpoint/2010/main" val="29766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709160"/>
            <a:ext cx="8596668" cy="936760"/>
          </a:xfrm>
        </p:spPr>
        <p:txBody>
          <a:bodyPr>
            <a:normAutofit/>
          </a:bodyPr>
          <a:lstStyle/>
          <a:p>
            <a:r>
              <a:rPr lang="en-GB" sz="4000" dirty="0" smtClean="0"/>
              <a:t>Believe </a:t>
            </a:r>
            <a:r>
              <a:rPr lang="en-GB" sz="4000" dirty="0"/>
              <a:t>in God</a:t>
            </a:r>
            <a:endParaRPr lang="en-GB" sz="4000" dirty="0"/>
          </a:p>
        </p:txBody>
      </p:sp>
      <p:sp>
        <p:nvSpPr>
          <p:cNvPr id="3" name="Content Placeholder 2"/>
          <p:cNvSpPr>
            <a:spLocks noGrp="1"/>
          </p:cNvSpPr>
          <p:nvPr>
            <p:ph idx="1"/>
          </p:nvPr>
        </p:nvSpPr>
        <p:spPr>
          <a:xfrm>
            <a:off x="677334" y="2160589"/>
            <a:ext cx="6009216" cy="4292462"/>
          </a:xfrm>
        </p:spPr>
        <p:txBody>
          <a:bodyPr>
            <a:noAutofit/>
          </a:bodyPr>
          <a:lstStyle/>
          <a:p>
            <a:r>
              <a:rPr lang="en-GB" sz="2300" dirty="0"/>
              <a:t>The Muslim receive teachings which shape their entire lives around God in which they pray to God, the use the Quran to read the word of God, and lastly follow the law in their daily lives</a:t>
            </a:r>
            <a:r>
              <a:rPr lang="en-GB" sz="2300" dirty="0" smtClean="0"/>
              <a:t>.</a:t>
            </a:r>
          </a:p>
          <a:p>
            <a:r>
              <a:rPr lang="en-GB" sz="2300" dirty="0"/>
              <a:t>The Buddhist, on the other hand, is always unconcerned with the notion of god. The Muslims are taught to always pray to God and rely on him for peace while the Buddhist are taught to always depend on themselves, their wisdom and other teachings of the Buddha</a:t>
            </a:r>
            <a:r>
              <a:rPr lang="en-GB" sz="2300" dirty="0" smtClean="0"/>
              <a:t>.</a:t>
            </a:r>
            <a:endParaRPr lang="en-GB" sz="2300" dirty="0"/>
          </a:p>
        </p:txBody>
      </p:sp>
      <p:pic>
        <p:nvPicPr>
          <p:cNvPr id="4" name="Picture 3"/>
          <p:cNvPicPr>
            <a:picLocks noChangeAspect="1"/>
          </p:cNvPicPr>
          <p:nvPr/>
        </p:nvPicPr>
        <p:blipFill>
          <a:blip r:embed="rId2"/>
          <a:stretch>
            <a:fillRect/>
          </a:stretch>
        </p:blipFill>
        <p:spPr>
          <a:xfrm>
            <a:off x="6595110" y="2160589"/>
            <a:ext cx="3763736" cy="4292462"/>
          </a:xfrm>
          <a:prstGeom prst="rect">
            <a:avLst/>
          </a:prstGeom>
        </p:spPr>
      </p:pic>
    </p:spTree>
    <p:extLst>
      <p:ext uri="{BB962C8B-B14F-4D97-AF65-F5344CB8AC3E}">
        <p14:creationId xmlns:p14="http://schemas.microsoft.com/office/powerpoint/2010/main" val="2643344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40377"/>
          </a:xfrm>
        </p:spPr>
        <p:txBody>
          <a:bodyPr>
            <a:normAutofit/>
          </a:bodyPr>
          <a:lstStyle/>
          <a:p>
            <a:r>
              <a:rPr lang="en-GB" sz="4000" dirty="0" smtClean="0"/>
              <a:t>Origin </a:t>
            </a:r>
            <a:r>
              <a:rPr lang="en-GB" sz="4000" dirty="0"/>
              <a:t>and the </a:t>
            </a:r>
            <a:r>
              <a:rPr lang="en-GB" sz="4000" dirty="0" smtClean="0"/>
              <a:t>Statues </a:t>
            </a:r>
            <a:r>
              <a:rPr lang="en-GB" sz="4000" dirty="0"/>
              <a:t>and </a:t>
            </a:r>
            <a:r>
              <a:rPr lang="en-GB" sz="4000" dirty="0" smtClean="0"/>
              <a:t>Pictures </a:t>
            </a:r>
            <a:endParaRPr lang="en-GB" sz="4000" dirty="0"/>
          </a:p>
        </p:txBody>
      </p:sp>
      <p:sp>
        <p:nvSpPr>
          <p:cNvPr id="3" name="Content Placeholder 2"/>
          <p:cNvSpPr>
            <a:spLocks noGrp="1"/>
          </p:cNvSpPr>
          <p:nvPr>
            <p:ph idx="1"/>
          </p:nvPr>
        </p:nvSpPr>
        <p:spPr>
          <a:xfrm>
            <a:off x="677334" y="1594757"/>
            <a:ext cx="5609166" cy="4701539"/>
          </a:xfrm>
        </p:spPr>
        <p:txBody>
          <a:bodyPr>
            <a:normAutofit/>
          </a:bodyPr>
          <a:lstStyle/>
          <a:p>
            <a:r>
              <a:rPr lang="en-GB" sz="2000" dirty="0" smtClean="0"/>
              <a:t>Buddhism Religion originated from  </a:t>
            </a:r>
            <a:r>
              <a:rPr lang="en-GB" sz="2000" dirty="0"/>
              <a:t>Arabian Peninsula, Mecca at Mount </a:t>
            </a:r>
            <a:r>
              <a:rPr lang="en-GB" sz="2000" dirty="0" smtClean="0"/>
              <a:t>Hira.</a:t>
            </a:r>
          </a:p>
          <a:p>
            <a:r>
              <a:rPr lang="en-GB" sz="2000" dirty="0" smtClean="0"/>
              <a:t>Islam </a:t>
            </a:r>
            <a:r>
              <a:rPr lang="en-GB" sz="2000" dirty="0"/>
              <a:t>religion </a:t>
            </a:r>
            <a:r>
              <a:rPr lang="en-GB" sz="2000" dirty="0" smtClean="0"/>
              <a:t>is believed to originate from </a:t>
            </a:r>
            <a:r>
              <a:rPr lang="en-GB" sz="2000" dirty="0"/>
              <a:t>Indian </a:t>
            </a:r>
            <a:r>
              <a:rPr lang="en-GB" sz="2000" dirty="0" smtClean="0"/>
              <a:t>Subcontinent.</a:t>
            </a:r>
          </a:p>
          <a:p>
            <a:r>
              <a:rPr lang="en-GB" sz="2000" dirty="0"/>
              <a:t>Buddhism religion </a:t>
            </a:r>
            <a:r>
              <a:rPr lang="en-GB" sz="2000" dirty="0" smtClean="0"/>
              <a:t>has been utilizing some </a:t>
            </a:r>
            <a:r>
              <a:rPr lang="en-GB" sz="2000" dirty="0"/>
              <a:t>common statues as meditation </a:t>
            </a:r>
            <a:r>
              <a:rPr lang="en-GB" sz="2000" dirty="0" smtClean="0"/>
              <a:t>objects </a:t>
            </a:r>
            <a:r>
              <a:rPr lang="en-GB" sz="2000" dirty="0"/>
              <a:t>and revered as </a:t>
            </a:r>
            <a:r>
              <a:rPr lang="en-GB" sz="2000" dirty="0" smtClean="0"/>
              <a:t>they </a:t>
            </a:r>
            <a:r>
              <a:rPr lang="en-GB" sz="2000" dirty="0"/>
              <a:t>make a reflection to the qualities of the Buddha</a:t>
            </a:r>
            <a:r>
              <a:rPr lang="en-GB" sz="2000" dirty="0" smtClean="0"/>
              <a:t>.</a:t>
            </a:r>
          </a:p>
          <a:p>
            <a:r>
              <a:rPr lang="en-GB" sz="2000" dirty="0" smtClean="0"/>
              <a:t>Islam </a:t>
            </a:r>
            <a:r>
              <a:rPr lang="en-GB" sz="2000" dirty="0"/>
              <a:t>religion has images of the prophets and God not </a:t>
            </a:r>
            <a:r>
              <a:rPr lang="en-GB" sz="2000" dirty="0" smtClean="0"/>
              <a:t>permitted.</a:t>
            </a:r>
          </a:p>
          <a:p>
            <a:r>
              <a:rPr lang="en-GB" sz="2000" dirty="0"/>
              <a:t>The Muslim community since its originality has never made any image as a representative of God. </a:t>
            </a:r>
          </a:p>
        </p:txBody>
      </p:sp>
      <p:pic>
        <p:nvPicPr>
          <p:cNvPr id="4" name="Picture 3"/>
          <p:cNvPicPr>
            <a:picLocks noChangeAspect="1"/>
          </p:cNvPicPr>
          <p:nvPr/>
        </p:nvPicPr>
        <p:blipFill>
          <a:blip r:embed="rId2"/>
          <a:stretch>
            <a:fillRect/>
          </a:stretch>
        </p:blipFill>
        <p:spPr>
          <a:xfrm>
            <a:off x="6286500" y="4036424"/>
            <a:ext cx="3826873" cy="2259872"/>
          </a:xfrm>
          <a:prstGeom prst="rect">
            <a:avLst/>
          </a:prstGeom>
        </p:spPr>
      </p:pic>
      <p:pic>
        <p:nvPicPr>
          <p:cNvPr id="5" name="Picture 4"/>
          <p:cNvPicPr>
            <a:picLocks noChangeAspect="1"/>
          </p:cNvPicPr>
          <p:nvPr/>
        </p:nvPicPr>
        <p:blipFill>
          <a:blip r:embed="rId3"/>
          <a:stretch>
            <a:fillRect/>
          </a:stretch>
        </p:blipFill>
        <p:spPr>
          <a:xfrm>
            <a:off x="6286500" y="1594758"/>
            <a:ext cx="3826873" cy="2441666"/>
          </a:xfrm>
          <a:prstGeom prst="rect">
            <a:avLst/>
          </a:prstGeom>
        </p:spPr>
      </p:pic>
    </p:spTree>
    <p:extLst>
      <p:ext uri="{BB962C8B-B14F-4D97-AF65-F5344CB8AC3E}">
        <p14:creationId xmlns:p14="http://schemas.microsoft.com/office/powerpoint/2010/main" val="1719222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5691"/>
          </a:xfrm>
        </p:spPr>
        <p:txBody>
          <a:bodyPr>
            <a:normAutofit/>
          </a:bodyPr>
          <a:lstStyle/>
          <a:p>
            <a:r>
              <a:rPr lang="en-GB" sz="4000" dirty="0"/>
              <a:t>M</a:t>
            </a:r>
            <a:r>
              <a:rPr lang="en-GB" sz="4000" dirty="0" smtClean="0"/>
              <a:t>arriage </a:t>
            </a:r>
            <a:r>
              <a:rPr lang="en-GB" sz="4000" dirty="0"/>
              <a:t>and </a:t>
            </a:r>
            <a:r>
              <a:rPr lang="en-GB" sz="4000" dirty="0" smtClean="0"/>
              <a:t>Confession </a:t>
            </a:r>
            <a:r>
              <a:rPr lang="en-GB" sz="4000" dirty="0"/>
              <a:t>of </a:t>
            </a:r>
            <a:r>
              <a:rPr lang="en-GB" sz="4000" dirty="0" smtClean="0"/>
              <a:t>Sins</a:t>
            </a:r>
            <a:endParaRPr lang="en-GB" sz="4000" dirty="0"/>
          </a:p>
        </p:txBody>
      </p:sp>
      <p:sp>
        <p:nvSpPr>
          <p:cNvPr id="3" name="Content Placeholder 2"/>
          <p:cNvSpPr>
            <a:spLocks noGrp="1"/>
          </p:cNvSpPr>
          <p:nvPr>
            <p:ph idx="1"/>
          </p:nvPr>
        </p:nvSpPr>
        <p:spPr>
          <a:xfrm>
            <a:off x="677334" y="1515291"/>
            <a:ext cx="5886805" cy="4526071"/>
          </a:xfrm>
        </p:spPr>
        <p:txBody>
          <a:bodyPr>
            <a:normAutofit/>
          </a:bodyPr>
          <a:lstStyle/>
          <a:p>
            <a:r>
              <a:rPr lang="en-GB" sz="2000" dirty="0" smtClean="0"/>
              <a:t>Marrying </a:t>
            </a:r>
            <a:r>
              <a:rPr lang="en-GB" sz="2000" dirty="0"/>
              <a:t>is not a religious </a:t>
            </a:r>
            <a:r>
              <a:rPr lang="en-GB" sz="2000" dirty="0" smtClean="0"/>
              <a:t>duty in </a:t>
            </a:r>
            <a:r>
              <a:rPr lang="en-GB" sz="2000" dirty="0"/>
              <a:t>Buddhism </a:t>
            </a:r>
            <a:r>
              <a:rPr lang="en-GB" sz="2000" dirty="0" smtClean="0"/>
              <a:t>religious</a:t>
            </a:r>
          </a:p>
          <a:p>
            <a:r>
              <a:rPr lang="en-GB" sz="2000" dirty="0"/>
              <a:t>The Buddhist celebrate the nuns and monks who do not </a:t>
            </a:r>
            <a:r>
              <a:rPr lang="en-GB" sz="2000" dirty="0" smtClean="0"/>
              <a:t>marry.</a:t>
            </a:r>
          </a:p>
          <a:p>
            <a:r>
              <a:rPr lang="en-GB" sz="2000" dirty="0"/>
              <a:t>The Islam </a:t>
            </a:r>
            <a:r>
              <a:rPr lang="en-GB" sz="2000" dirty="0" smtClean="0"/>
              <a:t>community is opposed </a:t>
            </a:r>
            <a:r>
              <a:rPr lang="en-GB" sz="2000" dirty="0"/>
              <a:t>entirely no celibacy and monasticism</a:t>
            </a:r>
            <a:r>
              <a:rPr lang="en-GB" sz="2000" dirty="0" smtClean="0"/>
              <a:t>.</a:t>
            </a:r>
          </a:p>
          <a:p>
            <a:r>
              <a:rPr lang="en-GB" sz="2000" dirty="0"/>
              <a:t>The Islam religions highly recommend marriage and depict it as an act of Sunnah</a:t>
            </a:r>
            <a:r>
              <a:rPr lang="en-GB" sz="2000" dirty="0" smtClean="0"/>
              <a:t>.</a:t>
            </a:r>
          </a:p>
          <a:p>
            <a:r>
              <a:rPr lang="en-GB" sz="2000" dirty="0"/>
              <a:t>In the Buddhism religion, sin is not a concept</a:t>
            </a:r>
            <a:r>
              <a:rPr lang="en-GB" sz="2000" dirty="0" smtClean="0"/>
              <a:t>.</a:t>
            </a:r>
          </a:p>
          <a:p>
            <a:r>
              <a:rPr lang="en-GB" sz="2000" dirty="0"/>
              <a:t>The Islamic religion depicts that there is no intermediary with God hence forgiveness should be sought directly from God.</a:t>
            </a:r>
            <a:endParaRPr lang="en-GB" sz="2000" dirty="0"/>
          </a:p>
        </p:txBody>
      </p:sp>
      <p:pic>
        <p:nvPicPr>
          <p:cNvPr id="4" name="Picture 3"/>
          <p:cNvPicPr>
            <a:picLocks noChangeAspect="1"/>
          </p:cNvPicPr>
          <p:nvPr/>
        </p:nvPicPr>
        <p:blipFill>
          <a:blip r:embed="rId2"/>
          <a:stretch>
            <a:fillRect/>
          </a:stretch>
        </p:blipFill>
        <p:spPr>
          <a:xfrm>
            <a:off x="6564138" y="1515291"/>
            <a:ext cx="3559575" cy="1714146"/>
          </a:xfrm>
          <a:prstGeom prst="rect">
            <a:avLst/>
          </a:prstGeom>
        </p:spPr>
      </p:pic>
      <p:pic>
        <p:nvPicPr>
          <p:cNvPr id="5" name="Picture 4"/>
          <p:cNvPicPr>
            <a:picLocks noChangeAspect="1"/>
          </p:cNvPicPr>
          <p:nvPr/>
        </p:nvPicPr>
        <p:blipFill>
          <a:blip r:embed="rId3"/>
          <a:stretch>
            <a:fillRect/>
          </a:stretch>
        </p:blipFill>
        <p:spPr>
          <a:xfrm>
            <a:off x="6564137" y="3229437"/>
            <a:ext cx="3559576" cy="2811925"/>
          </a:xfrm>
          <a:prstGeom prst="rect">
            <a:avLst/>
          </a:prstGeom>
        </p:spPr>
      </p:pic>
    </p:spTree>
    <p:extLst>
      <p:ext uri="{BB962C8B-B14F-4D97-AF65-F5344CB8AC3E}">
        <p14:creationId xmlns:p14="http://schemas.microsoft.com/office/powerpoint/2010/main" val="3404716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a:t>
            </a:r>
            <a:endParaRPr lang="en-GB" dirty="0"/>
          </a:p>
        </p:txBody>
      </p:sp>
      <p:sp>
        <p:nvSpPr>
          <p:cNvPr id="3" name="Content Placeholder 2"/>
          <p:cNvSpPr>
            <a:spLocks noGrp="1"/>
          </p:cNvSpPr>
          <p:nvPr>
            <p:ph idx="1"/>
          </p:nvPr>
        </p:nvSpPr>
        <p:spPr/>
        <p:txBody>
          <a:bodyPr>
            <a:normAutofit/>
          </a:bodyPr>
          <a:lstStyle/>
          <a:p>
            <a:r>
              <a:rPr lang="en-GB" sz="2400" dirty="0"/>
              <a:t>Holland, E. C., &amp; Todd, M. (2015). Islam and Buddhism in the Changing Post-Soviet Religious Landscape. In The Changing World Religion Map (pp. 1515-1530). Springer, Dordrecht.</a:t>
            </a:r>
          </a:p>
          <a:p>
            <a:r>
              <a:rPr lang="en-GB" sz="2400" dirty="0" err="1"/>
              <a:t>Khareng</a:t>
            </a:r>
            <a:r>
              <a:rPr lang="en-GB" sz="2400" dirty="0"/>
              <a:t>, M., </a:t>
            </a:r>
            <a:r>
              <a:rPr lang="en-GB" sz="2400" dirty="0" err="1"/>
              <a:t>Awang</a:t>
            </a:r>
            <a:r>
              <a:rPr lang="en-GB" sz="2400" dirty="0"/>
              <a:t>, J., Ab Rahman, Z., </a:t>
            </a:r>
            <a:r>
              <a:rPr lang="en-GB" sz="2400" dirty="0" err="1"/>
              <a:t>Machae</a:t>
            </a:r>
            <a:r>
              <a:rPr lang="en-GB" sz="2400" dirty="0"/>
              <a:t>, R., &amp; Ismail, K. (2014). Freedom of Religion in Islam and Buddhism: A Comparison Study of the Barriers That Determines the Freedom of Religion. Asian Social Science, 10(22), 315.</a:t>
            </a:r>
          </a:p>
        </p:txBody>
      </p:sp>
    </p:spTree>
    <p:extLst>
      <p:ext uri="{BB962C8B-B14F-4D97-AF65-F5344CB8AC3E}">
        <p14:creationId xmlns:p14="http://schemas.microsoft.com/office/powerpoint/2010/main" val="244487560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36</TotalTime>
  <Words>372</Words>
  <Application>Microsoft Office PowerPoint</Application>
  <PresentationFormat>Widescreen</PresentationFormat>
  <Paragraphs>25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Trebuchet MS</vt:lpstr>
      <vt:lpstr>Wingdings 3</vt:lpstr>
      <vt:lpstr>Facet</vt:lpstr>
      <vt:lpstr>Islam and Buddhism Comparison</vt:lpstr>
      <vt:lpstr>Believe in God</vt:lpstr>
      <vt:lpstr>Origin and the Statues and Pictures </vt:lpstr>
      <vt:lpstr>Marriage and Confession of Sins</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and Buddhism Comparison</dc:title>
  <dc:creator>morris</dc:creator>
  <cp:lastModifiedBy>user</cp:lastModifiedBy>
  <cp:revision>4</cp:revision>
  <dcterms:created xsi:type="dcterms:W3CDTF">2018-12-05T07:55:29Z</dcterms:created>
  <dcterms:modified xsi:type="dcterms:W3CDTF">2018-12-05T08:32:23Z</dcterms:modified>
</cp:coreProperties>
</file>